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47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895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842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790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737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685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636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583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9900"/>
    <a:srgbClr val="CCCC00"/>
    <a:srgbClr val="10680C"/>
    <a:srgbClr val="008E40"/>
    <a:srgbClr val="F9F9F9"/>
    <a:srgbClr val="EDEDED"/>
    <a:srgbClr val="DF4949"/>
    <a:srgbClr val="004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23" autoAdjust="0"/>
  </p:normalViewPr>
  <p:slideViewPr>
    <p:cSldViewPr snapToGrid="0">
      <p:cViewPr>
        <p:scale>
          <a:sx n="33" d="100"/>
          <a:sy n="33" d="100"/>
        </p:scale>
        <p:origin x="2862" y="-1128"/>
      </p:cViewPr>
      <p:guideLst>
        <p:guide orient="horz" pos="11339"/>
        <p:guide pos="7937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C195-96A0-4AFF-AF44-A5F6DBCF39B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062D1-5E25-4801-8B8E-46CCF5F5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8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062D1-5E25-4801-8B8E-46CCF5F551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1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997" y="5891626"/>
            <a:ext cx="18899981" cy="1253324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783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043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2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498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20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673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4" y="8974940"/>
            <a:ext cx="21734978" cy="14974888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4" y="24091497"/>
            <a:ext cx="21734978" cy="7874940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260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748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56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1" y="8824938"/>
            <a:ext cx="10660770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1" y="13149904"/>
            <a:ext cx="10660770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7" y="8824938"/>
            <a:ext cx="10713272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7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63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653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41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2" y="2399982"/>
            <a:ext cx="8127647" cy="839993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298"/>
            <a:ext cx="12757487" cy="25583147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2" y="10799922"/>
            <a:ext cx="8127647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247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2" y="2399982"/>
            <a:ext cx="8127647" cy="839993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3272" y="5183298"/>
            <a:ext cx="12757487" cy="25583147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2" y="10799922"/>
            <a:ext cx="8127647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254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56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26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E165-199C-44DB-9A13-59953ED3C21B}" type="datetimeFigureOut">
              <a:rPr lang="fa-IR" smtClean="0"/>
              <a:t>22/07/1446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26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26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825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>
                <a:alpha val="70000"/>
                <a:lumMod val="57000"/>
              </a:srgbClr>
            </a:gs>
            <a:gs pos="50000">
              <a:srgbClr val="10680C"/>
            </a:gs>
            <a:gs pos="100000">
              <a:srgbClr val="CC9900">
                <a:alpha val="70000"/>
                <a:lumMod val="72000"/>
              </a:srgb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/>
          <p:cNvSpPr/>
          <p:nvPr/>
        </p:nvSpPr>
        <p:spPr>
          <a:xfrm>
            <a:off x="794386" y="29703609"/>
            <a:ext cx="11352462" cy="5764147"/>
          </a:xfrm>
          <a:prstGeom prst="roundRect">
            <a:avLst>
              <a:gd name="adj" fmla="val 5791"/>
            </a:avLst>
          </a:prstGeom>
          <a:ln w="19050">
            <a:solidFill>
              <a:srgbClr val="008E4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2" name="Rectangle: Rounded Corners 41"/>
          <p:cNvSpPr/>
          <p:nvPr/>
        </p:nvSpPr>
        <p:spPr>
          <a:xfrm>
            <a:off x="12763909" y="29703617"/>
            <a:ext cx="11352462" cy="5764152"/>
          </a:xfrm>
          <a:prstGeom prst="roundRect">
            <a:avLst>
              <a:gd name="adj" fmla="val 6043"/>
            </a:avLst>
          </a:prstGeom>
          <a:ln w="19050">
            <a:solidFill>
              <a:srgbClr val="008E4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3" name="Rectangle: Rounded Corners 42"/>
          <p:cNvSpPr/>
          <p:nvPr/>
        </p:nvSpPr>
        <p:spPr>
          <a:xfrm>
            <a:off x="801508" y="10106876"/>
            <a:ext cx="11352462" cy="5733288"/>
          </a:xfrm>
          <a:prstGeom prst="roundRect">
            <a:avLst>
              <a:gd name="adj" fmla="val 6329"/>
            </a:avLst>
          </a:prstGeom>
          <a:ln w="19050">
            <a:solidFill>
              <a:srgbClr val="008E4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9" name="Rectangle: Rounded Corners 48"/>
          <p:cNvSpPr/>
          <p:nvPr/>
        </p:nvSpPr>
        <p:spPr>
          <a:xfrm>
            <a:off x="783942" y="16927320"/>
            <a:ext cx="23407304" cy="11648968"/>
          </a:xfrm>
          <a:prstGeom prst="roundRect">
            <a:avLst>
              <a:gd name="adj" fmla="val 3364"/>
            </a:avLst>
          </a:prstGeom>
          <a:ln w="19050">
            <a:solidFill>
              <a:srgbClr val="008E4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73" name="Rectangle: Rounded Corners 72"/>
          <p:cNvSpPr/>
          <p:nvPr/>
        </p:nvSpPr>
        <p:spPr>
          <a:xfrm>
            <a:off x="12838784" y="10120086"/>
            <a:ext cx="11352462" cy="5736224"/>
          </a:xfrm>
          <a:prstGeom prst="roundRect">
            <a:avLst>
              <a:gd name="adj" fmla="val 6073"/>
            </a:avLst>
          </a:prstGeom>
          <a:ln w="19050">
            <a:solidFill>
              <a:srgbClr val="008E4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r"/>
            <a:endParaRPr lang="fa-IR" sz="2400" dirty="0">
              <a:cs typeface="B Zar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E93EA8-9AE1-F8FD-CD79-1C420A258785}"/>
              </a:ext>
            </a:extLst>
          </p:cNvPr>
          <p:cNvSpPr txBox="1"/>
          <p:nvPr/>
        </p:nvSpPr>
        <p:spPr>
          <a:xfrm>
            <a:off x="13192125" y="10444024"/>
            <a:ext cx="107507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نهمین همایش ملی انجمن رسوب شناسی ایران ـ ژئوپارک جهانی طبس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/>
            <a:endParaRPr lang="en-US" sz="2400" dirty="0"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سایز پوستر 70 در 100 سانتیمتر چاپ شود.</a:t>
            </a:r>
          </a:p>
          <a:p>
            <a:pPr algn="r" rtl="1"/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عکس، نمودار و نقشه در پوستر استفاده شود.</a:t>
            </a:r>
          </a:p>
          <a:p>
            <a:pPr algn="r" rtl="1"/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فونت و سایز فونت های پیش فرض در پوستر، رعایت شود. (</a:t>
            </a:r>
            <a:r>
              <a:rPr lang="en-US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Nazanin 24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F42548-D803-2626-5E81-5B2092FB86FF}"/>
              </a:ext>
            </a:extLst>
          </p:cNvPr>
          <p:cNvSpPr txBox="1"/>
          <p:nvPr/>
        </p:nvSpPr>
        <p:spPr>
          <a:xfrm>
            <a:off x="1257133" y="10449056"/>
            <a:ext cx="10420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نهمین همایش ملی انجمن رسوب شناسی ایران ـ ژئوپارک جهانی طبس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9987EC-9A9A-13A5-9C22-427D2752A75B}"/>
              </a:ext>
            </a:extLst>
          </p:cNvPr>
          <p:cNvSpPr txBox="1"/>
          <p:nvPr/>
        </p:nvSpPr>
        <p:spPr>
          <a:xfrm>
            <a:off x="1171575" y="17289948"/>
            <a:ext cx="22639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نهمین همایش ملی انجمن رسوب شناسی ایران ـ ژئوپارک جهانی طبس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C1A52E-8798-FAB0-4291-ADA7294AE063}"/>
              </a:ext>
            </a:extLst>
          </p:cNvPr>
          <p:cNvSpPr txBox="1"/>
          <p:nvPr/>
        </p:nvSpPr>
        <p:spPr>
          <a:xfrm>
            <a:off x="13192125" y="30069068"/>
            <a:ext cx="10674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نهمین همایش ملی انجمن رسوب شناسی ایران ـ ژئوپارک جهانی طبس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37D23F-0514-FDED-146C-51161A5924EB}"/>
              </a:ext>
            </a:extLst>
          </p:cNvPr>
          <p:cNvSpPr txBox="1"/>
          <p:nvPr/>
        </p:nvSpPr>
        <p:spPr>
          <a:xfrm>
            <a:off x="1171575" y="30058044"/>
            <a:ext cx="10460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نهمین همایش ملی انجمن رسوب شناسی ایران ـ ژئوپارک جهانی طبس</a:t>
            </a: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CFDBE3-5204-425D-AD4E-2B17B16A66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047"/>
            <a:ext cx="25199975" cy="6157736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F135873-C306-4EB9-8BC5-3F29D891FEC3}"/>
              </a:ext>
            </a:extLst>
          </p:cNvPr>
          <p:cNvSpPr/>
          <p:nvPr/>
        </p:nvSpPr>
        <p:spPr>
          <a:xfrm>
            <a:off x="9622970" y="28883426"/>
            <a:ext cx="2177143" cy="82296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200" b="1" dirty="0">
                <a:solidFill>
                  <a:schemeClr val="tx1"/>
                </a:solidFill>
                <a:latin typeface="+mj-lt"/>
                <a:cs typeface="B Nazanin" panose="00000400000000000000" pitchFamily="2" charset="-78"/>
              </a:rPr>
              <a:t>منابع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3DA593B-ED95-41DA-B2A9-085FD50B2D04}"/>
              </a:ext>
            </a:extLst>
          </p:cNvPr>
          <p:cNvSpPr/>
          <p:nvPr/>
        </p:nvSpPr>
        <p:spPr>
          <a:xfrm>
            <a:off x="20835263" y="28890683"/>
            <a:ext cx="2984970" cy="82296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200" b="1" dirty="0">
                <a:solidFill>
                  <a:schemeClr val="tx1"/>
                </a:solidFill>
                <a:latin typeface="+mj-lt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A5EF20C-113C-4FFC-8DA3-1EE89543CB45}"/>
              </a:ext>
            </a:extLst>
          </p:cNvPr>
          <p:cNvSpPr/>
          <p:nvPr/>
        </p:nvSpPr>
        <p:spPr>
          <a:xfrm>
            <a:off x="20537713" y="16096331"/>
            <a:ext cx="3304293" cy="82296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200" b="1" dirty="0">
                <a:solidFill>
                  <a:schemeClr val="tx1"/>
                </a:solidFill>
                <a:latin typeface="+mj-lt"/>
                <a:cs typeface="B Nazanin" panose="00000400000000000000" pitchFamily="2" charset="-78"/>
              </a:rPr>
              <a:t>بحث و نتایج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CDE5AA4-2632-4853-B747-0E836B914C29}"/>
              </a:ext>
            </a:extLst>
          </p:cNvPr>
          <p:cNvSpPr/>
          <p:nvPr/>
        </p:nvSpPr>
        <p:spPr>
          <a:xfrm>
            <a:off x="21640799" y="9289131"/>
            <a:ext cx="2201205" cy="82296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200" b="1" dirty="0">
                <a:solidFill>
                  <a:schemeClr val="tx1"/>
                </a:solidFill>
                <a:latin typeface="+mj-lt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D3D94DE-54D0-4EFE-9747-E018665732AE}"/>
              </a:ext>
            </a:extLst>
          </p:cNvPr>
          <p:cNvSpPr/>
          <p:nvPr/>
        </p:nvSpPr>
        <p:spPr>
          <a:xfrm>
            <a:off x="8637588" y="9288768"/>
            <a:ext cx="3164812" cy="82296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200" b="1" dirty="0">
                <a:solidFill>
                  <a:schemeClr val="tx1"/>
                </a:solidFill>
                <a:latin typeface="+mj-lt"/>
                <a:cs typeface="B Nazanin" panose="00000400000000000000" pitchFamily="2" charset="-78"/>
              </a:rPr>
              <a:t>مواد و روش‌ها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EBAD85E-AB4E-48BF-8F2F-7B52CE388D82}"/>
              </a:ext>
            </a:extLst>
          </p:cNvPr>
          <p:cNvSpPr/>
          <p:nvPr/>
        </p:nvSpPr>
        <p:spPr>
          <a:xfrm>
            <a:off x="783942" y="6052732"/>
            <a:ext cx="23427471" cy="301752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ts val="7442"/>
              </a:lnSpc>
            </a:pPr>
            <a:r>
              <a:rPr lang="fa-IR" sz="4400" b="1" dirty="0">
                <a:solidFill>
                  <a:sysClr val="windowText" lastClr="000000"/>
                </a:solidFill>
                <a:cs typeface="B Titr" panose="00000700000000000000" pitchFamily="2" charset="-78"/>
              </a:rPr>
              <a:t>عنوان</a:t>
            </a:r>
          </a:p>
          <a:p>
            <a:pPr algn="ctr" rtl="1">
              <a:lnSpc>
                <a:spcPts val="7442"/>
              </a:lnSpc>
            </a:pPr>
            <a:r>
              <a:rPr lang="fa-IR" sz="3200" b="1" dirty="0">
                <a:solidFill>
                  <a:sysClr val="windowText" lastClr="000000"/>
                </a:solidFill>
                <a:cs typeface="B Titr" panose="00000700000000000000" pitchFamily="2" charset="-78"/>
              </a:rPr>
              <a:t>نویسنده اول، نویسنده دوم، نویسنده سوم و ...</a:t>
            </a:r>
          </a:p>
          <a:p>
            <a:pPr algn="ctr" rtl="1">
              <a:lnSpc>
                <a:spcPct val="200000"/>
              </a:lnSpc>
            </a:pPr>
            <a:r>
              <a:rPr lang="fa-IR" sz="2400" b="1" dirty="0">
                <a:solidFill>
                  <a:sysClr val="windowText" lastClr="000000"/>
                </a:solidFill>
                <a:cs typeface="B Titr" panose="00000700000000000000" pitchFamily="2" charset="-78"/>
              </a:rPr>
              <a:t>استادیار دانشگاه ....</a:t>
            </a:r>
          </a:p>
        </p:txBody>
      </p:sp>
    </p:spTree>
    <p:extLst>
      <p:ext uri="{BB962C8B-B14F-4D97-AF65-F5344CB8AC3E}">
        <p14:creationId xmlns:p14="http://schemas.microsoft.com/office/powerpoint/2010/main" val="58328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</TotalTime>
  <Words>116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Mehran Modaresi</dc:creator>
  <cp:lastModifiedBy>M</cp:lastModifiedBy>
  <cp:revision>89</cp:revision>
  <dcterms:created xsi:type="dcterms:W3CDTF">2017-01-25T18:54:40Z</dcterms:created>
  <dcterms:modified xsi:type="dcterms:W3CDTF">2025-01-21T09:13:51Z</dcterms:modified>
</cp:coreProperties>
</file>