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61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7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4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1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8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4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9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0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0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7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8715-7EDD-4870-A325-D7413D15A6F0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DD19-DB67-4DF5-8A10-61BBD92A3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2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6B0AF2-C2C3-4300-AEF3-A7019E740BA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3"/>
            <a:ext cx="9906000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467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D7E004B-A436-4AA1-9CF0-1A019AB370F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3"/>
            <a:ext cx="9906000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24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D7E004B-A436-4AA1-9CF0-1A019AB370F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3"/>
            <a:ext cx="9906000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D7E004B-A436-4AA1-9CF0-1A019AB370F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3"/>
            <a:ext cx="9906000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21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D7E004B-A436-4AA1-9CF0-1A019AB370F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3"/>
            <a:ext cx="9906000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421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A4 Paper (210x297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M</cp:lastModifiedBy>
  <cp:revision>2</cp:revision>
  <dcterms:created xsi:type="dcterms:W3CDTF">2025-02-02T08:59:48Z</dcterms:created>
  <dcterms:modified xsi:type="dcterms:W3CDTF">2025-02-02T09:11:03Z</dcterms:modified>
</cp:coreProperties>
</file>